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7" r:id="rId3"/>
    <p:sldId id="259" r:id="rId4"/>
    <p:sldId id="260" r:id="rId5"/>
    <p:sldId id="258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89F106-48C4-4F76-8A0B-12B1A01DBD3A}" v="8" dt="2022-01-23T03:34:37.4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amad Fared Murshed" userId="0e11401f-822c-488c-8687-2645db5e0a84" providerId="ADAL" clId="{A689F106-48C4-4F76-8A0B-12B1A01DBD3A}"/>
    <pc:docChg chg="custSel modSld">
      <pc:chgData name="Mohamad Fared Murshed" userId="0e11401f-822c-488c-8687-2645db5e0a84" providerId="ADAL" clId="{A689F106-48C4-4F76-8A0B-12B1A01DBD3A}" dt="2022-01-23T03:34:37.469" v="32"/>
      <pc:docMkLst>
        <pc:docMk/>
      </pc:docMkLst>
      <pc:sldChg chg="addSp delSp modSp mod">
        <pc:chgData name="Mohamad Fared Murshed" userId="0e11401f-822c-488c-8687-2645db5e0a84" providerId="ADAL" clId="{A689F106-48C4-4F76-8A0B-12B1A01DBD3A}" dt="2022-01-23T03:33:13.819" v="6" actId="1076"/>
        <pc:sldMkLst>
          <pc:docMk/>
          <pc:sldMk cId="1310972893" sldId="257"/>
        </pc:sldMkLst>
        <pc:spChg chg="mod">
          <ac:chgData name="Mohamad Fared Murshed" userId="0e11401f-822c-488c-8687-2645db5e0a84" providerId="ADAL" clId="{A689F106-48C4-4F76-8A0B-12B1A01DBD3A}" dt="2022-01-23T03:33:13.819" v="6" actId="1076"/>
          <ac:spMkLst>
            <pc:docMk/>
            <pc:sldMk cId="1310972893" sldId="257"/>
            <ac:spMk id="2" creationId="{00000000-0000-0000-0000-000000000000}"/>
          </ac:spMkLst>
        </pc:spChg>
        <pc:spChg chg="del">
          <ac:chgData name="Mohamad Fared Murshed" userId="0e11401f-822c-488c-8687-2645db5e0a84" providerId="ADAL" clId="{A689F106-48C4-4F76-8A0B-12B1A01DBD3A}" dt="2022-01-23T03:33:00.442" v="2" actId="478"/>
          <ac:spMkLst>
            <pc:docMk/>
            <pc:sldMk cId="1310972893" sldId="257"/>
            <ac:spMk id="3" creationId="{00000000-0000-0000-0000-000000000000}"/>
          </ac:spMkLst>
        </pc:spChg>
        <pc:picChg chg="add mod">
          <ac:chgData name="Mohamad Fared Murshed" userId="0e11401f-822c-488c-8687-2645db5e0a84" providerId="ADAL" clId="{A689F106-48C4-4F76-8A0B-12B1A01DBD3A}" dt="2022-01-23T03:33:10.256" v="5" actId="1076"/>
          <ac:picMkLst>
            <pc:docMk/>
            <pc:sldMk cId="1310972893" sldId="257"/>
            <ac:picMk id="4" creationId="{7927D19D-62A3-4485-BA41-E3E81FC4633F}"/>
          </ac:picMkLst>
        </pc:picChg>
      </pc:sldChg>
      <pc:sldChg chg="addSp delSp modSp mod">
        <pc:chgData name="Mohamad Fared Murshed" userId="0e11401f-822c-488c-8687-2645db5e0a84" providerId="ADAL" clId="{A689F106-48C4-4F76-8A0B-12B1A01DBD3A}" dt="2022-01-23T03:33:48.152" v="17"/>
        <pc:sldMkLst>
          <pc:docMk/>
          <pc:sldMk cId="3719934625" sldId="258"/>
        </pc:sldMkLst>
        <pc:spChg chg="mod">
          <ac:chgData name="Mohamad Fared Murshed" userId="0e11401f-822c-488c-8687-2645db5e0a84" providerId="ADAL" clId="{A689F106-48C4-4F76-8A0B-12B1A01DBD3A}" dt="2022-01-23T03:33:46.832" v="16" actId="1076"/>
          <ac:spMkLst>
            <pc:docMk/>
            <pc:sldMk cId="3719934625" sldId="258"/>
            <ac:spMk id="2" creationId="{00000000-0000-0000-0000-000000000000}"/>
          </ac:spMkLst>
        </pc:spChg>
        <pc:spChg chg="del">
          <ac:chgData name="Mohamad Fared Murshed" userId="0e11401f-822c-488c-8687-2645db5e0a84" providerId="ADAL" clId="{A689F106-48C4-4F76-8A0B-12B1A01DBD3A}" dt="2022-01-23T03:33:43.105" v="15" actId="478"/>
          <ac:spMkLst>
            <pc:docMk/>
            <pc:sldMk cId="3719934625" sldId="258"/>
            <ac:spMk id="3" creationId="{00000000-0000-0000-0000-000000000000}"/>
          </ac:spMkLst>
        </pc:spChg>
        <pc:picChg chg="add mod">
          <ac:chgData name="Mohamad Fared Murshed" userId="0e11401f-822c-488c-8687-2645db5e0a84" providerId="ADAL" clId="{A689F106-48C4-4F76-8A0B-12B1A01DBD3A}" dt="2022-01-23T03:33:48.152" v="17"/>
          <ac:picMkLst>
            <pc:docMk/>
            <pc:sldMk cId="3719934625" sldId="258"/>
            <ac:picMk id="4" creationId="{141CBDB6-55B0-4804-8FB8-E2ACEAED09CD}"/>
          </ac:picMkLst>
        </pc:picChg>
      </pc:sldChg>
      <pc:sldChg chg="addSp delSp modSp mod">
        <pc:chgData name="Mohamad Fared Murshed" userId="0e11401f-822c-488c-8687-2645db5e0a84" providerId="ADAL" clId="{A689F106-48C4-4F76-8A0B-12B1A01DBD3A}" dt="2022-01-23T03:33:24.414" v="10" actId="1076"/>
        <pc:sldMkLst>
          <pc:docMk/>
          <pc:sldMk cId="2535454256" sldId="259"/>
        </pc:sldMkLst>
        <pc:spChg chg="mod">
          <ac:chgData name="Mohamad Fared Murshed" userId="0e11401f-822c-488c-8687-2645db5e0a84" providerId="ADAL" clId="{A689F106-48C4-4F76-8A0B-12B1A01DBD3A}" dt="2022-01-23T03:33:24.414" v="10" actId="1076"/>
          <ac:spMkLst>
            <pc:docMk/>
            <pc:sldMk cId="2535454256" sldId="259"/>
            <ac:spMk id="2" creationId="{00000000-0000-0000-0000-000000000000}"/>
          </ac:spMkLst>
        </pc:spChg>
        <pc:spChg chg="del">
          <ac:chgData name="Mohamad Fared Murshed" userId="0e11401f-822c-488c-8687-2645db5e0a84" providerId="ADAL" clId="{A689F106-48C4-4F76-8A0B-12B1A01DBD3A}" dt="2022-01-23T03:33:17.577" v="7" actId="478"/>
          <ac:spMkLst>
            <pc:docMk/>
            <pc:sldMk cId="2535454256" sldId="259"/>
            <ac:spMk id="3" creationId="{00000000-0000-0000-0000-000000000000}"/>
          </ac:spMkLst>
        </pc:spChg>
        <pc:picChg chg="add mod">
          <ac:chgData name="Mohamad Fared Murshed" userId="0e11401f-822c-488c-8687-2645db5e0a84" providerId="ADAL" clId="{A689F106-48C4-4F76-8A0B-12B1A01DBD3A}" dt="2022-01-23T03:33:21.944" v="9"/>
          <ac:picMkLst>
            <pc:docMk/>
            <pc:sldMk cId="2535454256" sldId="259"/>
            <ac:picMk id="4" creationId="{DBB9B9E8-A1AB-43AC-B693-7CA8F537CC8F}"/>
          </ac:picMkLst>
        </pc:picChg>
      </pc:sldChg>
      <pc:sldChg chg="addSp delSp modSp mod">
        <pc:chgData name="Mohamad Fared Murshed" userId="0e11401f-822c-488c-8687-2645db5e0a84" providerId="ADAL" clId="{A689F106-48C4-4F76-8A0B-12B1A01DBD3A}" dt="2022-01-23T03:33:38.554" v="14" actId="1076"/>
        <pc:sldMkLst>
          <pc:docMk/>
          <pc:sldMk cId="573815905" sldId="260"/>
        </pc:sldMkLst>
        <pc:spChg chg="mod">
          <ac:chgData name="Mohamad Fared Murshed" userId="0e11401f-822c-488c-8687-2645db5e0a84" providerId="ADAL" clId="{A689F106-48C4-4F76-8A0B-12B1A01DBD3A}" dt="2022-01-23T03:33:38.554" v="14" actId="1076"/>
          <ac:spMkLst>
            <pc:docMk/>
            <pc:sldMk cId="573815905" sldId="260"/>
            <ac:spMk id="2" creationId="{00000000-0000-0000-0000-000000000000}"/>
          </ac:spMkLst>
        </pc:spChg>
        <pc:spChg chg="del">
          <ac:chgData name="Mohamad Fared Murshed" userId="0e11401f-822c-488c-8687-2645db5e0a84" providerId="ADAL" clId="{A689F106-48C4-4F76-8A0B-12B1A01DBD3A}" dt="2022-01-23T03:33:28.510" v="11" actId="478"/>
          <ac:spMkLst>
            <pc:docMk/>
            <pc:sldMk cId="573815905" sldId="260"/>
            <ac:spMk id="3" creationId="{00000000-0000-0000-0000-000000000000}"/>
          </ac:spMkLst>
        </pc:spChg>
        <pc:picChg chg="add mod">
          <ac:chgData name="Mohamad Fared Murshed" userId="0e11401f-822c-488c-8687-2645db5e0a84" providerId="ADAL" clId="{A689F106-48C4-4F76-8A0B-12B1A01DBD3A}" dt="2022-01-23T03:33:33.478" v="13"/>
          <ac:picMkLst>
            <pc:docMk/>
            <pc:sldMk cId="573815905" sldId="260"/>
            <ac:picMk id="4" creationId="{612CC7C7-AC90-4594-8A18-B0B18FCCB6F9}"/>
          </ac:picMkLst>
        </pc:picChg>
      </pc:sldChg>
      <pc:sldChg chg="addSp delSp modSp mod">
        <pc:chgData name="Mohamad Fared Murshed" userId="0e11401f-822c-488c-8687-2645db5e0a84" providerId="ADAL" clId="{A689F106-48C4-4F76-8A0B-12B1A01DBD3A}" dt="2022-01-23T03:34:00.503" v="21" actId="1076"/>
        <pc:sldMkLst>
          <pc:docMk/>
          <pc:sldMk cId="998516348" sldId="261"/>
        </pc:sldMkLst>
        <pc:spChg chg="mod">
          <ac:chgData name="Mohamad Fared Murshed" userId="0e11401f-822c-488c-8687-2645db5e0a84" providerId="ADAL" clId="{A689F106-48C4-4F76-8A0B-12B1A01DBD3A}" dt="2022-01-23T03:34:00.503" v="21" actId="1076"/>
          <ac:spMkLst>
            <pc:docMk/>
            <pc:sldMk cId="998516348" sldId="261"/>
            <ac:spMk id="2" creationId="{00000000-0000-0000-0000-000000000000}"/>
          </ac:spMkLst>
        </pc:spChg>
        <pc:spChg chg="del">
          <ac:chgData name="Mohamad Fared Murshed" userId="0e11401f-822c-488c-8687-2645db5e0a84" providerId="ADAL" clId="{A689F106-48C4-4F76-8A0B-12B1A01DBD3A}" dt="2022-01-23T03:33:54.624" v="18" actId="478"/>
          <ac:spMkLst>
            <pc:docMk/>
            <pc:sldMk cId="998516348" sldId="261"/>
            <ac:spMk id="3" creationId="{00000000-0000-0000-0000-000000000000}"/>
          </ac:spMkLst>
        </pc:spChg>
        <pc:picChg chg="add mod">
          <ac:chgData name="Mohamad Fared Murshed" userId="0e11401f-822c-488c-8687-2645db5e0a84" providerId="ADAL" clId="{A689F106-48C4-4F76-8A0B-12B1A01DBD3A}" dt="2022-01-23T03:33:57.949" v="20"/>
          <ac:picMkLst>
            <pc:docMk/>
            <pc:sldMk cId="998516348" sldId="261"/>
            <ac:picMk id="4" creationId="{C8E1C2D2-0494-46C5-826C-99ACF528301A}"/>
          </ac:picMkLst>
        </pc:picChg>
      </pc:sldChg>
      <pc:sldChg chg="addSp modSp mod">
        <pc:chgData name="Mohamad Fared Murshed" userId="0e11401f-822c-488c-8687-2645db5e0a84" providerId="ADAL" clId="{A689F106-48C4-4F76-8A0B-12B1A01DBD3A}" dt="2022-01-23T03:34:37.469" v="32"/>
        <pc:sldMkLst>
          <pc:docMk/>
          <pc:sldMk cId="3258212747" sldId="262"/>
        </pc:sldMkLst>
        <pc:spChg chg="mod">
          <ac:chgData name="Mohamad Fared Murshed" userId="0e11401f-822c-488c-8687-2645db5e0a84" providerId="ADAL" clId="{A689F106-48C4-4F76-8A0B-12B1A01DBD3A}" dt="2022-01-23T03:34:36.346" v="31" actId="1076"/>
          <ac:spMkLst>
            <pc:docMk/>
            <pc:sldMk cId="3258212747" sldId="262"/>
            <ac:spMk id="2" creationId="{00000000-0000-0000-0000-000000000000}"/>
          </ac:spMkLst>
        </pc:spChg>
        <pc:spChg chg="mod">
          <ac:chgData name="Mohamad Fared Murshed" userId="0e11401f-822c-488c-8687-2645db5e0a84" providerId="ADAL" clId="{A689F106-48C4-4F76-8A0B-12B1A01DBD3A}" dt="2022-01-23T03:34:32.201" v="30" actId="1076"/>
          <ac:spMkLst>
            <pc:docMk/>
            <pc:sldMk cId="3258212747" sldId="262"/>
            <ac:spMk id="3" creationId="{00000000-0000-0000-0000-000000000000}"/>
          </ac:spMkLst>
        </pc:spChg>
        <pc:picChg chg="add mod">
          <ac:chgData name="Mohamad Fared Murshed" userId="0e11401f-822c-488c-8687-2645db5e0a84" providerId="ADAL" clId="{A689F106-48C4-4F76-8A0B-12B1A01DBD3A}" dt="2022-01-23T03:34:37.469" v="32"/>
          <ac:picMkLst>
            <pc:docMk/>
            <pc:sldMk cId="3258212747" sldId="262"/>
            <ac:picMk id="4" creationId="{B53E0683-2566-4C03-A888-9B2F760F2AA5}"/>
          </ac:picMkLst>
        </pc:picChg>
      </pc:sldChg>
      <pc:sldChg chg="addSp delSp modSp mod">
        <pc:chgData name="Mohamad Fared Murshed" userId="0e11401f-822c-488c-8687-2645db5e0a84" providerId="ADAL" clId="{A689F106-48C4-4F76-8A0B-12B1A01DBD3A}" dt="2022-01-23T03:34:24.018" v="28" actId="1076"/>
        <pc:sldMkLst>
          <pc:docMk/>
          <pc:sldMk cId="1381695555" sldId="263"/>
        </pc:sldMkLst>
        <pc:spChg chg="mod">
          <ac:chgData name="Mohamad Fared Murshed" userId="0e11401f-822c-488c-8687-2645db5e0a84" providerId="ADAL" clId="{A689F106-48C4-4F76-8A0B-12B1A01DBD3A}" dt="2022-01-23T03:34:24.018" v="28" actId="1076"/>
          <ac:spMkLst>
            <pc:docMk/>
            <pc:sldMk cId="1381695555" sldId="263"/>
            <ac:spMk id="2" creationId="{00000000-0000-0000-0000-000000000000}"/>
          </ac:spMkLst>
        </pc:spChg>
        <pc:spChg chg="del">
          <ac:chgData name="Mohamad Fared Murshed" userId="0e11401f-822c-488c-8687-2645db5e0a84" providerId="ADAL" clId="{A689F106-48C4-4F76-8A0B-12B1A01DBD3A}" dt="2022-01-23T03:34:04.599" v="22" actId="478"/>
          <ac:spMkLst>
            <pc:docMk/>
            <pc:sldMk cId="1381695555" sldId="263"/>
            <ac:spMk id="3" creationId="{00000000-0000-0000-0000-000000000000}"/>
          </ac:spMkLst>
        </pc:spChg>
        <pc:picChg chg="add mod">
          <ac:chgData name="Mohamad Fared Murshed" userId="0e11401f-822c-488c-8687-2645db5e0a84" providerId="ADAL" clId="{A689F106-48C4-4F76-8A0B-12B1A01DBD3A}" dt="2022-01-23T03:34:18.887" v="27" actId="1076"/>
          <ac:picMkLst>
            <pc:docMk/>
            <pc:sldMk cId="1381695555" sldId="263"/>
            <ac:picMk id="4" creationId="{5DFBC583-99DD-4615-BDC8-371E543434A2}"/>
          </ac:picMkLst>
        </pc:picChg>
      </pc:sldChg>
      <pc:sldChg chg="addSp modSp">
        <pc:chgData name="Mohamad Fared Murshed" userId="0e11401f-822c-488c-8687-2645db5e0a84" providerId="ADAL" clId="{A689F106-48C4-4F76-8A0B-12B1A01DBD3A}" dt="2022-01-23T03:32:45.335" v="0"/>
        <pc:sldMkLst>
          <pc:docMk/>
          <pc:sldMk cId="3395826592" sldId="264"/>
        </pc:sldMkLst>
        <pc:picChg chg="add mod">
          <ac:chgData name="Mohamad Fared Murshed" userId="0e11401f-822c-488c-8687-2645db5e0a84" providerId="ADAL" clId="{A689F106-48C4-4F76-8A0B-12B1A01DBD3A}" dt="2022-01-23T03:32:45.335" v="0"/>
          <ac:picMkLst>
            <pc:docMk/>
            <pc:sldMk cId="3395826592" sldId="264"/>
            <ac:picMk id="4" creationId="{FC9453BE-0CB5-4362-ACED-3ED9E368324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DD4E-29BF-4EB6-9E32-7FF0841A1EFD}" type="datetimeFigureOut">
              <a:rPr lang="en-GB" smtClean="0"/>
              <a:t>23/01/2022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AC67C-41CC-45E9-AE06-3BD8CAC0BA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1335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DD4E-29BF-4EB6-9E32-7FF0841A1EFD}" type="datetimeFigureOut">
              <a:rPr lang="en-GB" smtClean="0"/>
              <a:t>23/01/2022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AC67C-41CC-45E9-AE06-3BD8CAC0BA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9510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DD4E-29BF-4EB6-9E32-7FF0841A1EFD}" type="datetimeFigureOut">
              <a:rPr lang="en-GB" smtClean="0"/>
              <a:t>23/01/2022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AC67C-41CC-45E9-AE06-3BD8CAC0BA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3044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DD4E-29BF-4EB6-9E32-7FF0841A1EFD}" type="datetimeFigureOut">
              <a:rPr lang="en-GB" smtClean="0"/>
              <a:t>23/01/2022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AC67C-41CC-45E9-AE06-3BD8CAC0BA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4631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DD4E-29BF-4EB6-9E32-7FF0841A1EFD}" type="datetimeFigureOut">
              <a:rPr lang="en-GB" smtClean="0"/>
              <a:t>23/01/2022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AC67C-41CC-45E9-AE06-3BD8CAC0BA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4567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DD4E-29BF-4EB6-9E32-7FF0841A1EFD}" type="datetimeFigureOut">
              <a:rPr lang="en-GB" smtClean="0"/>
              <a:t>23/01/2022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AC67C-41CC-45E9-AE06-3BD8CAC0BA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0870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DD4E-29BF-4EB6-9E32-7FF0841A1EFD}" type="datetimeFigureOut">
              <a:rPr lang="en-GB" smtClean="0"/>
              <a:t>23/01/2022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AC67C-41CC-45E9-AE06-3BD8CAC0BA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5181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DD4E-29BF-4EB6-9E32-7FF0841A1EFD}" type="datetimeFigureOut">
              <a:rPr lang="en-GB" smtClean="0"/>
              <a:t>23/01/2022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AC67C-41CC-45E9-AE06-3BD8CAC0BA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6754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DD4E-29BF-4EB6-9E32-7FF0841A1EFD}" type="datetimeFigureOut">
              <a:rPr lang="en-GB" smtClean="0"/>
              <a:t>23/01/2022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AC67C-41CC-45E9-AE06-3BD8CAC0BA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1367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DD4E-29BF-4EB6-9E32-7FF0841A1EFD}" type="datetimeFigureOut">
              <a:rPr lang="en-GB" smtClean="0"/>
              <a:t>23/01/2022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AC67C-41CC-45E9-AE06-3BD8CAC0BA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2082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DD4E-29BF-4EB6-9E32-7FF0841A1EFD}" type="datetimeFigureOut">
              <a:rPr lang="en-GB" smtClean="0"/>
              <a:t>23/01/2022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AC67C-41CC-45E9-AE06-3BD8CAC0BA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1718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3DD4E-29BF-4EB6-9E32-7FF0841A1EFD}" type="datetimeFigureOut">
              <a:rPr lang="en-GB" smtClean="0"/>
              <a:t>23/01/2022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0AC67C-41CC-45E9-AE06-3BD8CAC0BA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5580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30161-98E9-48F8-BD0E-ACC5CF89F7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Self Introduction </a:t>
            </a:r>
            <a:endParaRPr lang="en-MY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68724B-10A8-4078-B70C-A958681855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08310" y="3583376"/>
            <a:ext cx="3191070" cy="1655762"/>
          </a:xfrm>
        </p:spPr>
        <p:txBody>
          <a:bodyPr/>
          <a:lstStyle/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en-US" dirty="0"/>
              <a:t>Name 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en-US" dirty="0"/>
              <a:t>Affiliation 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en-US" dirty="0"/>
              <a:t>Country origin 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endParaRPr lang="en-MY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C9453BE-0CB5-4362-ACED-3ED9E368324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177"/>
          <a:stretch/>
        </p:blipFill>
        <p:spPr bwMode="auto">
          <a:xfrm>
            <a:off x="641189" y="129870"/>
            <a:ext cx="10909621" cy="198498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395826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7626" y="2631246"/>
            <a:ext cx="10515600" cy="1325563"/>
          </a:xfrm>
        </p:spPr>
        <p:txBody>
          <a:bodyPr/>
          <a:lstStyle/>
          <a:p>
            <a:r>
              <a:rPr lang="en-US" dirty="0"/>
              <a:t>BACKGROUND/INTRODUCTION</a:t>
            </a: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27D19D-62A3-4485-BA41-E3E81FC4633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177"/>
          <a:stretch/>
        </p:blipFill>
        <p:spPr bwMode="auto">
          <a:xfrm>
            <a:off x="760459" y="169626"/>
            <a:ext cx="10909621" cy="198498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310972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189" y="2657751"/>
            <a:ext cx="10515600" cy="1325563"/>
          </a:xfrm>
        </p:spPr>
        <p:txBody>
          <a:bodyPr/>
          <a:lstStyle/>
          <a:p>
            <a:r>
              <a:rPr lang="en-US" dirty="0"/>
              <a:t>REVIEW OBJECTIVES</a:t>
            </a: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BB9B9E8-A1AB-43AC-B693-7CA8F537CC8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177"/>
          <a:stretch/>
        </p:blipFill>
        <p:spPr bwMode="auto">
          <a:xfrm>
            <a:off x="641189" y="129870"/>
            <a:ext cx="10909621" cy="198498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535454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2339699"/>
            <a:ext cx="10515600" cy="1325563"/>
          </a:xfrm>
        </p:spPr>
        <p:txBody>
          <a:bodyPr/>
          <a:lstStyle/>
          <a:p>
            <a:r>
              <a:rPr lang="en-US" dirty="0"/>
              <a:t>SLR PROTOCOL</a:t>
            </a: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12CC7C7-AC90-4594-8A18-B0B18FCCB6F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177"/>
          <a:stretch/>
        </p:blipFill>
        <p:spPr bwMode="auto">
          <a:xfrm>
            <a:off x="641189" y="129870"/>
            <a:ext cx="10909621" cy="198498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5738159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9174" y="2103437"/>
            <a:ext cx="10515600" cy="1325563"/>
          </a:xfrm>
        </p:spPr>
        <p:txBody>
          <a:bodyPr/>
          <a:lstStyle/>
          <a:p>
            <a:r>
              <a:rPr lang="en-US" dirty="0"/>
              <a:t>REVIEW QUESTIONS</a:t>
            </a: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41CBDB6-55B0-4804-8FB8-E2ACEAED09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177"/>
          <a:stretch/>
        </p:blipFill>
        <p:spPr bwMode="auto">
          <a:xfrm>
            <a:off x="641189" y="129870"/>
            <a:ext cx="10909621" cy="198498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719934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189" y="2660028"/>
            <a:ext cx="10515600" cy="1325563"/>
          </a:xfrm>
        </p:spPr>
        <p:txBody>
          <a:bodyPr/>
          <a:lstStyle/>
          <a:p>
            <a:r>
              <a:rPr lang="en-US" dirty="0"/>
              <a:t>SYSTEMATIC SEARCHING STRATEGIES</a:t>
            </a: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8E1C2D2-0494-46C5-826C-99ACF528301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177"/>
          <a:stretch/>
        </p:blipFill>
        <p:spPr bwMode="auto">
          <a:xfrm>
            <a:off x="641189" y="129870"/>
            <a:ext cx="10909621" cy="198498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998516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3449" y="2766218"/>
            <a:ext cx="10515600" cy="1325563"/>
          </a:xfrm>
        </p:spPr>
        <p:txBody>
          <a:bodyPr/>
          <a:lstStyle/>
          <a:p>
            <a:r>
              <a:rPr lang="en-US" dirty="0"/>
              <a:t>DATA EXTRACTION AND ANALYSIS</a:t>
            </a: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DFBC583-99DD-4615-BDC8-371E543434A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177"/>
          <a:stretch/>
        </p:blipFill>
        <p:spPr bwMode="auto">
          <a:xfrm>
            <a:off x="563449" y="328652"/>
            <a:ext cx="10909621" cy="198498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381695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409" y="1942134"/>
            <a:ext cx="10515600" cy="1325563"/>
          </a:xfrm>
        </p:spPr>
        <p:txBody>
          <a:bodyPr/>
          <a:lstStyle/>
          <a:p>
            <a:r>
              <a:rPr lang="en-US" dirty="0"/>
              <a:t>FINDINGS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151188"/>
            <a:ext cx="10515600" cy="3210201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r>
              <a:rPr lang="en-US" sz="2000" dirty="0">
                <a:latin typeface="Arial Narrow" panose="020B0606020202030204" pitchFamily="34" charset="0"/>
              </a:rPr>
              <a:t>TRY ANSWERING THE FOLLOWING QUESTIONS IN YOUR PRESENTATION:</a:t>
            </a:r>
          </a:p>
          <a:p>
            <a:pPr marL="0" lvl="1" indent="0">
              <a:buNone/>
            </a:pPr>
            <a:endParaRPr lang="en-US" sz="2000" dirty="0">
              <a:latin typeface="Arial Narrow" panose="020B0606020202030204" pitchFamily="34" charset="0"/>
            </a:endParaRPr>
          </a:p>
          <a:p>
            <a:pPr marL="457200" lvl="1" indent="-457200">
              <a:buFont typeface="Wingdings" panose="05000000000000000000" pitchFamily="2" charset="2"/>
              <a:buChar char="q"/>
            </a:pPr>
            <a:r>
              <a:rPr lang="en-US" sz="2000" dirty="0">
                <a:latin typeface="Arial Narrow" panose="020B0606020202030204" pitchFamily="34" charset="0"/>
              </a:rPr>
              <a:t>What are the main findings of my review?</a:t>
            </a:r>
          </a:p>
          <a:p>
            <a:pPr marL="457200" lvl="1" indent="-457200">
              <a:buFont typeface="Wingdings" panose="05000000000000000000" pitchFamily="2" charset="2"/>
              <a:buChar char="q"/>
            </a:pPr>
            <a:r>
              <a:rPr lang="en-US" sz="2000" dirty="0">
                <a:latin typeface="Arial Narrow" panose="020B0606020202030204" pitchFamily="34" charset="0"/>
              </a:rPr>
              <a:t>How do my findings fit with the previously published research?</a:t>
            </a:r>
          </a:p>
          <a:p>
            <a:pPr marL="457200" lvl="1" indent="-457200">
              <a:buFont typeface="Wingdings" panose="05000000000000000000" pitchFamily="2" charset="2"/>
              <a:buChar char="q"/>
            </a:pPr>
            <a:r>
              <a:rPr lang="en-US" sz="2000" dirty="0">
                <a:latin typeface="Arial Narrow" panose="020B0606020202030204" pitchFamily="34" charset="0"/>
              </a:rPr>
              <a:t>What are the strengths and limitations of the included studies?</a:t>
            </a:r>
          </a:p>
          <a:p>
            <a:pPr marL="457200" lvl="1" indent="-457200">
              <a:buFont typeface="Wingdings" panose="05000000000000000000" pitchFamily="2" charset="2"/>
              <a:buChar char="q"/>
            </a:pPr>
            <a:r>
              <a:rPr lang="en-US" sz="2000" dirty="0">
                <a:latin typeface="Arial Narrow" panose="020B0606020202030204" pitchFamily="34" charset="0"/>
              </a:rPr>
              <a:t>What are the strengths and limitations of the review process?</a:t>
            </a:r>
          </a:p>
          <a:p>
            <a:pPr marL="457200" lvl="1" indent="-457200">
              <a:buFont typeface="Wingdings" panose="05000000000000000000" pitchFamily="2" charset="2"/>
              <a:buChar char="q"/>
            </a:pPr>
            <a:r>
              <a:rPr lang="en-US" sz="2000" dirty="0">
                <a:latin typeface="Arial Narrow" panose="020B0606020202030204" pitchFamily="34" charset="0"/>
              </a:rPr>
              <a:t>Can the findings be generalized?</a:t>
            </a:r>
          </a:p>
          <a:p>
            <a:pPr marL="457200" lvl="1" indent="-457200">
              <a:buFont typeface="Wingdings" panose="05000000000000000000" pitchFamily="2" charset="2"/>
              <a:buChar char="q"/>
            </a:pPr>
            <a:r>
              <a:rPr lang="en-US" sz="2000" dirty="0">
                <a:latin typeface="Arial Narrow" panose="020B0606020202030204" pitchFamily="34" charset="0"/>
              </a:rPr>
              <a:t>What are the implications of the review?</a:t>
            </a:r>
          </a:p>
          <a:p>
            <a:pPr marL="457200" lvl="1" indent="-457200">
              <a:buFont typeface="Wingdings" panose="05000000000000000000" pitchFamily="2" charset="2"/>
              <a:buChar char="q"/>
            </a:pPr>
            <a:r>
              <a:rPr lang="en-US" sz="2000" dirty="0">
                <a:latin typeface="Arial Narrow" panose="020B0606020202030204" pitchFamily="34" charset="0"/>
              </a:rPr>
              <a:t>What conclusion can be drawn from the review?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53E0683-2566-4C03-A888-9B2F760F2AA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177"/>
          <a:stretch/>
        </p:blipFill>
        <p:spPr bwMode="auto">
          <a:xfrm>
            <a:off x="641189" y="129870"/>
            <a:ext cx="10909621" cy="198498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258212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1518</TotalTime>
  <Words>97</Words>
  <Application>Microsoft Office PowerPoint</Application>
  <PresentationFormat>Widescreen</PresentationFormat>
  <Paragraphs>20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Arial Narrow</vt:lpstr>
      <vt:lpstr>Calibri</vt:lpstr>
      <vt:lpstr>Calibri Light</vt:lpstr>
      <vt:lpstr>Wingdings</vt:lpstr>
      <vt:lpstr>Office Theme</vt:lpstr>
      <vt:lpstr>Self Introduction </vt:lpstr>
      <vt:lpstr>BACKGROUND/INTRODUCTION</vt:lpstr>
      <vt:lpstr>REVIEW OBJECTIVES</vt:lpstr>
      <vt:lpstr>SLR PROTOCOL</vt:lpstr>
      <vt:lpstr>REVIEW QUESTIONS</vt:lpstr>
      <vt:lpstr>SYSTEMATIC SEARCHING STRATEGIES</vt:lpstr>
      <vt:lpstr>DATA EXTRACTION AND ANALYSIS</vt:lpstr>
      <vt:lpstr>FINDINGS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DR LINDA RAHMAN</dc:creator>
  <cp:lastModifiedBy>Mohamad Fared Murshed</cp:lastModifiedBy>
  <cp:revision>4</cp:revision>
  <dcterms:created xsi:type="dcterms:W3CDTF">2021-12-31T06:00:32Z</dcterms:created>
  <dcterms:modified xsi:type="dcterms:W3CDTF">2022-01-23T03:34:42Z</dcterms:modified>
</cp:coreProperties>
</file>